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66" r:id="rId3"/>
    <p:sldId id="272" r:id="rId4"/>
    <p:sldId id="273" r:id="rId5"/>
    <p:sldId id="275" r:id="rId6"/>
    <p:sldId id="276" r:id="rId7"/>
    <p:sldId id="277" r:id="rId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F4944A"/>
    <a:srgbClr val="FFC000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87766" autoAdjust="0"/>
  </p:normalViewPr>
  <p:slideViewPr>
    <p:cSldViewPr snapToGrid="0">
      <p:cViewPr varScale="1">
        <p:scale>
          <a:sx n="71" d="100"/>
          <a:sy n="71" d="100"/>
        </p:scale>
        <p:origin x="336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4B9107-6CC3-43B3-91C1-8F4B2A86AE25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C380DB-C50C-4E65-8E65-9C719F8CE4A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31802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z="1200" dirty="0"/>
              <a:t>Un monstre dans la cheminée – Olivier Celik</a:t>
            </a:r>
          </a:p>
          <a:p>
            <a:r>
              <a:rPr lang="fr-FR" sz="1200" dirty="0"/>
              <a:t>Illustrations d’Adeline Pham, éditions Nathan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C380DB-C50C-4E65-8E65-9C719F8CE4AF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22710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5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d’oral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Semaine 7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559BA61-89C9-4C2C-89C2-BCC26C693E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 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>
            <a:off x="275825" y="220133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68281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Présentation des ateliers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009E01D4-2073-4ED6-9077-C6B0ADBF95B3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1 – J’écoute avec attention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96109EC4-624E-4D4E-B348-A91FE62F59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3331" y="961244"/>
            <a:ext cx="4452733" cy="5257023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0FBA85DF-6BBB-4196-9D6C-BA285D8BC0C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88003" y="949646"/>
            <a:ext cx="4604495" cy="5280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492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Projet théâtre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1 – J’écoute avec attention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0" name="Espace réservé du contenu 9">
            <a:extLst>
              <a:ext uri="{FF2B5EF4-FFF2-40B4-BE49-F238E27FC236}">
                <a16:creationId xmlns:a16="http://schemas.microsoft.com/office/drawing/2014/main" id="{409EC38A-74E8-4ED5-81A3-5630318B1B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23722" y="1056882"/>
            <a:ext cx="10515600" cy="4351338"/>
          </a:xfrm>
        </p:spPr>
        <p:txBody>
          <a:bodyPr/>
          <a:lstStyle/>
          <a:p>
            <a:r>
              <a:rPr lang="fr-FR" dirty="0"/>
              <a:t>Présentation du projet 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9DE2D41F-752E-4239-927F-AF1BDEF4F2B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04" r="29872" b="10230"/>
          <a:stretch/>
        </p:blipFill>
        <p:spPr>
          <a:xfrm>
            <a:off x="1456566" y="1635404"/>
            <a:ext cx="3416583" cy="4329505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1118988F-73AA-45E7-857C-559BA0C6859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5046" y="1690967"/>
            <a:ext cx="3265587" cy="4245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33794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6" name="Titre 1">
            <a:extLst>
              <a:ext uri="{FF2B5EF4-FFF2-40B4-BE49-F238E27FC236}">
                <a16:creationId xmlns:a16="http://schemas.microsoft.com/office/drawing/2014/main" id="{20FCD8D1-7D19-4D4F-BA6B-533835A432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Récitation du poème</a:t>
            </a:r>
          </a:p>
        </p:txBody>
      </p:sp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3011A5AD-6C36-4259-9C9D-2035E371D553}"/>
              </a:ext>
            </a:extLst>
          </p:cNvPr>
          <p:cNvSpPr txBox="1">
            <a:spLocks/>
          </p:cNvSpPr>
          <p:nvPr/>
        </p:nvSpPr>
        <p:spPr>
          <a:xfrm>
            <a:off x="271537" y="5959929"/>
            <a:ext cx="7931224" cy="69339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1 – J’écoute avec attention</a:t>
            </a:r>
          </a:p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3 – Je participe à des échanges 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F68B9613-A67E-4F46-81C9-FE713380705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616474" y="993256"/>
            <a:ext cx="3742266" cy="4966673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6EC509C0-9A56-4323-97D8-4CAC3624671A}"/>
              </a:ext>
            </a:extLst>
          </p:cNvPr>
          <p:cNvSpPr txBox="1"/>
          <p:nvPr/>
        </p:nvSpPr>
        <p:spPr>
          <a:xfrm>
            <a:off x="947849" y="1637840"/>
            <a:ext cx="542029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Je récite mon poème :</a:t>
            </a:r>
          </a:p>
          <a:p>
            <a:pPr marL="571500" indent="-571500">
              <a:buFontTx/>
              <a:buChar char="-"/>
            </a:pPr>
            <a:r>
              <a:rPr lang="fr-FR" sz="3600" dirty="0"/>
              <a:t>devant un petit groupe d’élèves</a:t>
            </a:r>
          </a:p>
          <a:p>
            <a:r>
              <a:rPr lang="fr-FR" sz="3600" dirty="0"/>
              <a:t>ou</a:t>
            </a:r>
          </a:p>
          <a:p>
            <a:r>
              <a:rPr lang="fr-FR" sz="3600" dirty="0"/>
              <a:t>- devant la classe entière</a:t>
            </a:r>
          </a:p>
          <a:p>
            <a:endParaRPr lang="fr-FR" sz="3600" dirty="0"/>
          </a:p>
        </p:txBody>
      </p:sp>
    </p:spTree>
    <p:extLst>
      <p:ext uri="{BB962C8B-B14F-4D97-AF65-F5344CB8AC3E}">
        <p14:creationId xmlns:p14="http://schemas.microsoft.com/office/powerpoint/2010/main" val="5483589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Projet théâtre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1 – J’écoute avec attention 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0" name="Espace réservé du contenu 9">
            <a:extLst>
              <a:ext uri="{FF2B5EF4-FFF2-40B4-BE49-F238E27FC236}">
                <a16:creationId xmlns:a16="http://schemas.microsoft.com/office/drawing/2014/main" id="{409EC38A-74E8-4ED5-81A3-5630318B1B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1537" y="1380564"/>
            <a:ext cx="10515600" cy="4351338"/>
          </a:xfrm>
        </p:spPr>
        <p:txBody>
          <a:bodyPr/>
          <a:lstStyle/>
          <a:p>
            <a:r>
              <a:rPr lang="fr-FR" dirty="0"/>
              <a:t>Découverte </a:t>
            </a:r>
          </a:p>
          <a:p>
            <a:pPr marL="0" indent="0">
              <a:buNone/>
            </a:pPr>
            <a:r>
              <a:rPr lang="fr-FR" dirty="0"/>
              <a:t>des personnages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9FCFD70A-F1AA-4C7B-A17D-B7B009484AF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56927" y="660669"/>
            <a:ext cx="5240744" cy="5992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87336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Projet théâtre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0" name="Espace réservé du contenu 9">
            <a:extLst>
              <a:ext uri="{FF2B5EF4-FFF2-40B4-BE49-F238E27FC236}">
                <a16:creationId xmlns:a16="http://schemas.microsoft.com/office/drawing/2014/main" id="{409EC38A-74E8-4ED5-81A3-5630318B1B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23722" y="1056882"/>
            <a:ext cx="10515600" cy="4351338"/>
          </a:xfrm>
        </p:spPr>
        <p:txBody>
          <a:bodyPr>
            <a:normAutofit/>
          </a:bodyPr>
          <a:lstStyle/>
          <a:p>
            <a:r>
              <a:rPr lang="fr-FR" sz="3200" b="1" dirty="0"/>
              <a:t>Scène 1 : lecture </a:t>
            </a:r>
            <a:r>
              <a:rPr lang="fr-FR" sz="3200" b="1"/>
              <a:t>de l’adulte</a:t>
            </a:r>
            <a:endParaRPr lang="fr-FR" sz="3200" b="1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9DE2D41F-752E-4239-927F-AF1BDEF4F2B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04" r="29872" b="10230"/>
          <a:stretch/>
        </p:blipFill>
        <p:spPr>
          <a:xfrm>
            <a:off x="1456566" y="1635404"/>
            <a:ext cx="3416583" cy="4329505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1118988F-73AA-45E7-857C-559BA0C6859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5046" y="1690967"/>
            <a:ext cx="3265587" cy="4245262"/>
          </a:xfrm>
          <a:prstGeom prst="rect">
            <a:avLst/>
          </a:prstGeom>
        </p:spPr>
      </p:pic>
      <p:sp>
        <p:nvSpPr>
          <p:cNvPr id="12" name="Espace réservé du texte 3">
            <a:extLst>
              <a:ext uri="{FF2B5EF4-FFF2-40B4-BE49-F238E27FC236}">
                <a16:creationId xmlns:a16="http://schemas.microsoft.com/office/drawing/2014/main" id="{139F98AA-8782-4754-9C68-9CF8FB00139F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b="1" i="1" dirty="0">
                <a:solidFill>
                  <a:srgbClr val="00B050"/>
                </a:solidFill>
                <a:latin typeface="Calibri"/>
              </a:rPr>
              <a:t>Oral 1</a:t>
            </a:r>
            <a:r>
              <a:rPr lang="fr-FR" sz="1600" i="1" dirty="0">
                <a:solidFill>
                  <a:srgbClr val="00B050"/>
                </a:solidFill>
                <a:latin typeface="Calibri"/>
              </a:rPr>
              <a:t> J’écoute avec attention  </a:t>
            </a:r>
            <a:r>
              <a:rPr lang="fr-FR" sz="1600" b="1" i="1" dirty="0">
                <a:solidFill>
                  <a:srgbClr val="00B050"/>
                </a:solidFill>
                <a:latin typeface="Calibri"/>
              </a:rPr>
              <a:t>Oral 2</a:t>
            </a:r>
            <a:r>
              <a:rPr lang="fr-FR" sz="1600" i="1" dirty="0">
                <a:solidFill>
                  <a:srgbClr val="00B050"/>
                </a:solidFill>
                <a:latin typeface="Calibri"/>
              </a:rPr>
              <a:t> Je mets en voix un texte </a:t>
            </a:r>
            <a:r>
              <a:rPr lang="fr-FR" sz="1600" i="1">
                <a:solidFill>
                  <a:srgbClr val="00B050"/>
                </a:solidFill>
                <a:latin typeface="Calibri"/>
              </a:rPr>
              <a:t>de théâtre</a:t>
            </a:r>
            <a:endParaRPr lang="fr-FR" sz="2000" i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24038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Projet théâtre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0" name="Espace réservé du contenu 9">
            <a:extLst>
              <a:ext uri="{FF2B5EF4-FFF2-40B4-BE49-F238E27FC236}">
                <a16:creationId xmlns:a16="http://schemas.microsoft.com/office/drawing/2014/main" id="{409EC38A-74E8-4ED5-81A3-5630318B1B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23722" y="1056882"/>
            <a:ext cx="10515600" cy="4351338"/>
          </a:xfrm>
        </p:spPr>
        <p:txBody>
          <a:bodyPr>
            <a:normAutofit/>
          </a:bodyPr>
          <a:lstStyle/>
          <a:p>
            <a:r>
              <a:rPr lang="fr-FR" sz="3200" b="1" dirty="0"/>
              <a:t>Scène 2 : mise en voix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9DE2D41F-752E-4239-927F-AF1BDEF4F2B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04" r="29872" b="10230"/>
          <a:stretch/>
        </p:blipFill>
        <p:spPr>
          <a:xfrm>
            <a:off x="1456566" y="1635404"/>
            <a:ext cx="3416583" cy="4329505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1118988F-73AA-45E7-857C-559BA0C6859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5046" y="1690967"/>
            <a:ext cx="3265587" cy="4245262"/>
          </a:xfrm>
          <a:prstGeom prst="rect">
            <a:avLst/>
          </a:prstGeom>
        </p:spPr>
      </p:pic>
      <p:sp>
        <p:nvSpPr>
          <p:cNvPr id="12" name="Espace réservé du texte 3">
            <a:extLst>
              <a:ext uri="{FF2B5EF4-FFF2-40B4-BE49-F238E27FC236}">
                <a16:creationId xmlns:a16="http://schemas.microsoft.com/office/drawing/2014/main" id="{139F98AA-8782-4754-9C68-9CF8FB00139F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b="1" i="1" dirty="0">
                <a:solidFill>
                  <a:srgbClr val="00B050"/>
                </a:solidFill>
                <a:latin typeface="Calibri"/>
              </a:rPr>
              <a:t>Oral 1</a:t>
            </a:r>
            <a:r>
              <a:rPr lang="fr-FR" sz="1600" i="1" dirty="0">
                <a:solidFill>
                  <a:srgbClr val="00B050"/>
                </a:solidFill>
                <a:latin typeface="Calibri"/>
              </a:rPr>
              <a:t> J’écoute avec attention  </a:t>
            </a:r>
            <a:r>
              <a:rPr lang="fr-FR" sz="1600" b="1" i="1" dirty="0">
                <a:solidFill>
                  <a:srgbClr val="00B050"/>
                </a:solidFill>
                <a:latin typeface="Calibri"/>
              </a:rPr>
              <a:t>Oral 2</a:t>
            </a:r>
            <a:r>
              <a:rPr lang="fr-FR" sz="1600" i="1" dirty="0">
                <a:solidFill>
                  <a:srgbClr val="00B050"/>
                </a:solidFill>
                <a:latin typeface="Calibri"/>
              </a:rPr>
              <a:t> Je mets en voix un texte </a:t>
            </a:r>
            <a:r>
              <a:rPr lang="fr-FR" sz="1600" i="1">
                <a:solidFill>
                  <a:srgbClr val="00B050"/>
                </a:solidFill>
                <a:latin typeface="Calibri"/>
              </a:rPr>
              <a:t>de théâtre</a:t>
            </a:r>
            <a:endParaRPr lang="fr-FR" sz="2000" i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145195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145</Words>
  <Application>Microsoft Office PowerPoint</Application>
  <PresentationFormat>Grand écran</PresentationFormat>
  <Paragraphs>40</Paragraphs>
  <Slides>7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Thème Office</vt:lpstr>
      <vt:lpstr>Activités d’oral</vt:lpstr>
      <vt:lpstr>Présentation des ateliers</vt:lpstr>
      <vt:lpstr>Projet théâtre</vt:lpstr>
      <vt:lpstr>Récitation du poème</vt:lpstr>
      <vt:lpstr>Projet théâtre</vt:lpstr>
      <vt:lpstr>Projet théâtre</vt:lpstr>
      <vt:lpstr>Projet théâtre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35</cp:revision>
  <dcterms:created xsi:type="dcterms:W3CDTF">2021-07-17T07:25:24Z</dcterms:created>
  <dcterms:modified xsi:type="dcterms:W3CDTF">2022-03-30T13:12:23Z</dcterms:modified>
</cp:coreProperties>
</file>